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</p:sldIdLst>
  <p:sldSz cx="13004800" cy="9753600"/>
  <p:notesSz cx="6858000" cy="9144000"/>
  <p:defaultTextStyle>
    <a:lvl1pPr algn="ctr" defTabSz="584200">
      <a:defRPr sz="3600">
        <a:latin typeface="+mj-lt"/>
        <a:ea typeface="+mj-ea"/>
        <a:cs typeface="+mj-cs"/>
        <a:sym typeface="Avenir Roman"/>
      </a:defRPr>
    </a:lvl1pPr>
    <a:lvl2pPr algn="ctr" defTabSz="584200">
      <a:defRPr sz="3600">
        <a:latin typeface="+mj-lt"/>
        <a:ea typeface="+mj-ea"/>
        <a:cs typeface="+mj-cs"/>
        <a:sym typeface="Avenir Roman"/>
      </a:defRPr>
    </a:lvl2pPr>
    <a:lvl3pPr algn="ctr" defTabSz="584200">
      <a:defRPr sz="3600">
        <a:latin typeface="+mj-lt"/>
        <a:ea typeface="+mj-ea"/>
        <a:cs typeface="+mj-cs"/>
        <a:sym typeface="Avenir Roman"/>
      </a:defRPr>
    </a:lvl3pPr>
    <a:lvl4pPr algn="ctr" defTabSz="584200">
      <a:defRPr sz="3600">
        <a:latin typeface="+mj-lt"/>
        <a:ea typeface="+mj-ea"/>
        <a:cs typeface="+mj-cs"/>
        <a:sym typeface="Avenir Roman"/>
      </a:defRPr>
    </a:lvl4pPr>
    <a:lvl5pPr algn="ctr" defTabSz="584200">
      <a:defRPr sz="3600">
        <a:latin typeface="+mj-lt"/>
        <a:ea typeface="+mj-ea"/>
        <a:cs typeface="+mj-cs"/>
        <a:sym typeface="Avenir Roman"/>
      </a:defRPr>
    </a:lvl5pPr>
    <a:lvl6pPr algn="ctr" defTabSz="584200">
      <a:defRPr sz="3600">
        <a:latin typeface="+mj-lt"/>
        <a:ea typeface="+mj-ea"/>
        <a:cs typeface="+mj-cs"/>
        <a:sym typeface="Avenir Roman"/>
      </a:defRPr>
    </a:lvl6pPr>
    <a:lvl7pPr algn="ctr" defTabSz="584200">
      <a:defRPr sz="3600">
        <a:latin typeface="+mj-lt"/>
        <a:ea typeface="+mj-ea"/>
        <a:cs typeface="+mj-cs"/>
        <a:sym typeface="Avenir Roman"/>
      </a:defRPr>
    </a:lvl7pPr>
    <a:lvl8pPr algn="ctr" defTabSz="584200">
      <a:defRPr sz="3600">
        <a:latin typeface="+mj-lt"/>
        <a:ea typeface="+mj-ea"/>
        <a:cs typeface="+mj-cs"/>
        <a:sym typeface="Avenir Roman"/>
      </a:defRPr>
    </a:lvl8pPr>
    <a:lvl9pPr algn="ctr" defTabSz="584200">
      <a:defRPr sz="3600">
        <a:latin typeface="+mj-lt"/>
        <a:ea typeface="+mj-ea"/>
        <a:cs typeface="+mj-cs"/>
        <a:sym typeface="Avenir Roman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D2E8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365C0"/>
          </a:solidFill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365C0"/>
          </a:solidFill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2E7CB"/>
          </a:solidFill>
        </a:fill>
      </a:tcStyle>
    </a:wholeTbl>
    <a:band2H>
      <a:tcTxStyle b="def" i="def"/>
      <a:tcStyle>
        <a:tcBdr/>
        <a:fill>
          <a:solidFill>
            <a:srgbClr val="F8F4E7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CBD23"/>
          </a:solidFill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CBD23"/>
          </a:solidFill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CBD23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5CDDE"/>
          </a:solidFill>
        </a:fill>
      </a:tcStyle>
    </a:wholeTbl>
    <a:band2H>
      <a:tcTxStyle b="def" i="def"/>
      <a:tcStyle>
        <a:tcBdr/>
        <a:fill>
          <a:solidFill>
            <a:srgbClr val="EBE8EF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73F9B"/>
          </a:solidFill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73F9B"/>
          </a:solidFill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73F9B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1pPr>
    <a:lvl2pPr indent="228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2pPr>
    <a:lvl3pPr indent="457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3pPr>
    <a:lvl4pPr indent="685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4pPr>
    <a:lvl5pPr indent="9144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5pPr>
    <a:lvl6pPr indent="11430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6pPr>
    <a:lvl7pPr indent="1371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7pPr>
    <a:lvl8pPr indent="1600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8pPr>
    <a:lvl9pPr indent="1828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1270000" y="0"/>
            <a:ext cx="10464800" cy="49403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1270000" y="5029200"/>
            <a:ext cx="10464800" cy="4724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1270000" y="1841500"/>
            <a:ext cx="10464800" cy="62992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1270000" y="8191500"/>
            <a:ext cx="10464800" cy="156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952500" y="0"/>
            <a:ext cx="5334000" cy="4622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952500" y="4762500"/>
            <a:ext cx="5334000" cy="4991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xfrm>
            <a:off x="952500" y="28953"/>
            <a:ext cx="11099800" cy="2990094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  <a:endParaRPr sz="2800"/>
          </a:p>
          <a:p>
            <a:pPr lvl="1">
              <a:defRPr sz="1800"/>
            </a:pPr>
            <a:r>
              <a:rPr sz="2800"/>
              <a:t>Body Level Two</a:t>
            </a:r>
            <a:endParaRPr sz="2800"/>
          </a:p>
          <a:p>
            <a:pPr lvl="2">
              <a:defRPr sz="1800"/>
            </a:pPr>
            <a:r>
              <a:rPr sz="2800"/>
              <a:t>Body Level Three</a:t>
            </a:r>
            <a:endParaRPr sz="2800"/>
          </a:p>
          <a:p>
            <a:pPr lvl="3">
              <a:defRPr sz="1800"/>
            </a:pPr>
            <a:r>
              <a:rPr sz="2800"/>
              <a:t>Body Level Four</a:t>
            </a:r>
            <a:endParaRPr sz="2800"/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spd="med" advClick="1"/>
  <p:txStyles>
    <p:titleStyle>
      <a:lvl1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1pPr>
      <a:lvl2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2pPr>
      <a:lvl3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3pPr>
      <a:lvl4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4pPr>
      <a:lvl5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5pPr>
      <a:lvl6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6pPr>
      <a:lvl7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7pPr>
      <a:lvl8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8pPr>
      <a:lvl9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Helvetica Light"/>
          <a:ea typeface="Helvetica Light"/>
          <a:cs typeface="Helvetica Light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Helvetica Light"/>
          <a:ea typeface="Helvetica Light"/>
          <a:cs typeface="Helvetica Light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Helvetica Light"/>
          <a:ea typeface="Helvetica Light"/>
          <a:cs typeface="Helvetica Light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Helvetica Light"/>
          <a:ea typeface="Helvetica Light"/>
          <a:cs typeface="Helvetica Light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Helvetica Light"/>
          <a:ea typeface="Helvetica Light"/>
          <a:cs typeface="Helvetica Light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Helvetica Light"/>
          <a:ea typeface="Helvetica Light"/>
          <a:cs typeface="Helvetica Light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Helvetica Light"/>
          <a:ea typeface="Helvetica Light"/>
          <a:cs typeface="Helvetica Light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Helvetica Light"/>
          <a:ea typeface="Helvetica Light"/>
          <a:cs typeface="Helvetica Light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Relationship Id="rId3" Type="http://schemas.openxmlformats.org/officeDocument/2006/relationships/image" Target="../media/image6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Relationship Id="rId3" Type="http://schemas.openxmlformats.org/officeDocument/2006/relationships/image" Target="../media/image7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Relationship Id="rId3" Type="http://schemas.openxmlformats.org/officeDocument/2006/relationships/image" Target="../media/image8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Relationship Id="rId3" Type="http://schemas.openxmlformats.org/officeDocument/2006/relationships/image" Target="../media/image9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Relationship Id="rId3" Type="http://schemas.openxmlformats.org/officeDocument/2006/relationships/image" Target="../media/image10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Relationship Id="rId3" Type="http://schemas.openxmlformats.org/officeDocument/2006/relationships/image" Target="../media/image11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Relationship Id="rId3" Type="http://schemas.openxmlformats.org/officeDocument/2006/relationships/image" Target="../media/image12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Relationship Id="rId3" Type="http://schemas.openxmlformats.org/officeDocument/2006/relationships/image" Target="../media/image13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Relationship Id="rId3" Type="http://schemas.openxmlformats.org/officeDocument/2006/relationships/image" Target="../media/image14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Relationship Id="rId3" Type="http://schemas.openxmlformats.org/officeDocument/2006/relationships/image" Target="../media/image15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Relationship Id="rId3" Type="http://schemas.openxmlformats.org/officeDocument/2006/relationships/image" Target="../media/image16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Relationship Id="rId3" Type="http://schemas.openxmlformats.org/officeDocument/2006/relationships/image" Target="../media/image1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Relationship Id="rId3" Type="http://schemas.openxmlformats.org/officeDocument/2006/relationships/image" Target="../media/image2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Relationship Id="rId3" Type="http://schemas.openxmlformats.org/officeDocument/2006/relationships/image" Target="../media/image3.png"/><Relationship Id="rId4" Type="http://schemas.openxmlformats.org/officeDocument/2006/relationships/image" Target="../media/image8.jpeg"/><Relationship Id="rId5" Type="http://schemas.openxmlformats.org/officeDocument/2006/relationships/image" Target="../media/image4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Relationship Id="rId3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77508" y="809670"/>
            <a:ext cx="5264892" cy="81342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3"/>
          <p:cNvGrpSpPr/>
          <p:nvPr/>
        </p:nvGrpSpPr>
        <p:grpSpPr>
          <a:xfrm>
            <a:off x="4972758" y="1205195"/>
            <a:ext cx="2667004" cy="2705105"/>
            <a:chOff x="0" y="0"/>
            <a:chExt cx="2667003" cy="2705103"/>
          </a:xfrm>
        </p:grpSpPr>
        <p:pic>
          <p:nvPicPr>
            <p:cNvPr id="71" name="image10.jpe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900" y="139700"/>
              <a:ext cx="2235203" cy="21463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" name="image6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2667005" cy="27051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4" name="Shape 74"/>
          <p:cNvSpPr/>
          <p:nvPr/>
        </p:nvSpPr>
        <p:spPr>
          <a:xfrm>
            <a:off x="386436" y="4273836"/>
            <a:ext cx="12231930" cy="392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Laura Ortíz, de tres años, en el entierro de su bisabuelo, pregunta qué hay en el cofre. La mamá le explica que son </a:t>
            </a:r>
            <a:endParaRPr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/>
            </a:pP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las cenizas de su bisabuelo. </a:t>
            </a:r>
            <a:endParaRPr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/>
            </a:pPr>
            <a:r>
              <a:rPr sz="3600">
                <a:solidFill>
                  <a:srgbClr val="773F9B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“Y por qué no abren el </a:t>
            </a:r>
            <a:endParaRPr>
              <a:solidFill>
                <a:srgbClr val="773F9B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/>
            </a:pPr>
            <a:r>
              <a:rPr sz="3600">
                <a:solidFill>
                  <a:srgbClr val="773F9B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cofrecito para que salga?”</a:t>
            </a:r>
            <a:endParaRPr>
              <a:solidFill>
                <a:srgbClr val="773F9B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/>
            </a:pPr>
            <a:r>
              <a:rPr sz="3600">
                <a:solidFill>
                  <a:srgbClr val="B36AE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“Y en el cielo le van a dar comida? ¿Allá le prestan ropa? Quiero ir a esa nube para tocar.</a:t>
            </a:r>
          </a:p>
        </p:txBody>
      </p:sp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>
            <a:off x="466216" y="889000"/>
            <a:ext cx="8808416" cy="365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sz="3600">
                <a:solidFill>
                  <a:srgbClr val="EC5D57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Manuela Ortiz, de siete años, </a:t>
            </a:r>
            <a:endParaRPr>
              <a:solidFill>
                <a:srgbClr val="EC5D57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 algn="l">
              <a:defRPr sz="1800"/>
            </a:pPr>
            <a:r>
              <a:rPr sz="3600">
                <a:solidFill>
                  <a:srgbClr val="EC5D57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le pregunta a la abuelita:</a:t>
            </a:r>
            <a:endParaRPr>
              <a:solidFill>
                <a:srgbClr val="EC5D57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 algn="l">
              <a:defRPr sz="1800"/>
            </a:pPr>
            <a:endParaRPr>
              <a:solidFill>
                <a:srgbClr val="EC5D57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 algn="l">
              <a:defRPr sz="1800"/>
            </a:pP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-Cómo se diferencia la yegua del caballo?</a:t>
            </a:r>
            <a:endParaRPr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 algn="l">
              <a:defRPr sz="1800"/>
            </a:pP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-Las yeguas tienen teticas por debajo </a:t>
            </a:r>
            <a:endParaRPr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 algn="l">
              <a:defRPr sz="1800"/>
            </a:pP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y los caballos tienen órganos genitales.</a:t>
            </a:r>
            <a:endParaRPr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 algn="l">
              <a:defRPr sz="1800"/>
            </a:pP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-¡Ah, el pene!</a:t>
            </a:r>
          </a:p>
        </p:txBody>
      </p:sp>
      <p:grpSp>
        <p:nvGrpSpPr>
          <p:cNvPr id="79" name="Group 79"/>
          <p:cNvGrpSpPr/>
          <p:nvPr/>
        </p:nvGrpSpPr>
        <p:grpSpPr>
          <a:xfrm>
            <a:off x="5086944" y="4095750"/>
            <a:ext cx="5981704" cy="5118100"/>
            <a:chOff x="0" y="0"/>
            <a:chExt cx="5981703" cy="5118100"/>
          </a:xfrm>
        </p:grpSpPr>
        <p:pic>
          <p:nvPicPr>
            <p:cNvPr id="77" name="image11.jpe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899" y="139699"/>
              <a:ext cx="5549905" cy="4559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" name="image7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5981705" cy="5118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32992">
              <a:defRPr sz="4500"/>
            </a:lvl1pPr>
          </a:lstStyle>
          <a:p>
            <a:pPr lvl="0">
              <a:defRPr sz="1800"/>
            </a:pPr>
            <a:r>
              <a:rPr sz="4500"/>
              <a:t>Y las preguntas que nos hacíamos de niños, nos las siguen haciendo los hijos, y los hijos de nuestros hijos…</a:t>
            </a:r>
          </a:p>
        </p:txBody>
      </p:sp>
      <p:grpSp>
        <p:nvGrpSpPr>
          <p:cNvPr id="84" name="Group 84"/>
          <p:cNvGrpSpPr/>
          <p:nvPr/>
        </p:nvGrpSpPr>
        <p:grpSpPr>
          <a:xfrm>
            <a:off x="2799802" y="2566254"/>
            <a:ext cx="7405197" cy="5190389"/>
            <a:chOff x="0" y="0"/>
            <a:chExt cx="7405196" cy="5190387"/>
          </a:xfrm>
        </p:grpSpPr>
        <p:pic>
          <p:nvPicPr>
            <p:cNvPr id="82" name="image12.jpe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899" y="139700"/>
              <a:ext cx="6973398" cy="46315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" name="image8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7405198" cy="51903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5" name="Shape 85"/>
          <p:cNvSpPr/>
          <p:nvPr/>
        </p:nvSpPr>
        <p:spPr>
          <a:xfrm>
            <a:off x="3218331" y="7556967"/>
            <a:ext cx="6504585" cy="199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“-Abita, ¿dónde está tu mamá?</a:t>
            </a:r>
            <a:endParaRPr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 algn="l">
              <a:defRPr sz="1800"/>
            </a:pP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- Se fue al cielo, mi amor </a:t>
            </a:r>
            <a:endParaRPr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 marL="1778000" indent="-1778000" algn="l">
              <a:buSzPct val="75000"/>
              <a:buChar char="-"/>
              <a:defRPr sz="1800"/>
            </a:pP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Ah, se fue en el avión…</a:t>
            </a:r>
            <a:endParaRPr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 algn="r">
              <a:defRPr sz="1800"/>
            </a:pPr>
            <a:r>
              <a:rPr sz="1700">
                <a:latin typeface="Helvetica Light"/>
                <a:ea typeface="Helvetica Light"/>
                <a:cs typeface="Helvetica Light"/>
                <a:sym typeface="Helvetica Light"/>
              </a:rPr>
              <a:t>Sofía Mo, 3 años</a:t>
            </a:r>
          </a:p>
        </p:txBody>
      </p:sp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9"/>
          <p:cNvGrpSpPr/>
          <p:nvPr/>
        </p:nvGrpSpPr>
        <p:grpSpPr>
          <a:xfrm>
            <a:off x="1841500" y="338744"/>
            <a:ext cx="9321800" cy="6489704"/>
            <a:chOff x="0" y="0"/>
            <a:chExt cx="9321800" cy="6489703"/>
          </a:xfrm>
        </p:grpSpPr>
        <p:pic>
          <p:nvPicPr>
            <p:cNvPr id="87" name="image13.jpe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900" y="139699"/>
              <a:ext cx="8890000" cy="59309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" name="image9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321800" cy="64897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0" name="Shape 90"/>
          <p:cNvSpPr/>
          <p:nvPr/>
        </p:nvSpPr>
        <p:spPr>
          <a:xfrm>
            <a:off x="300481" y="7461860"/>
            <a:ext cx="12403837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>
                <a:solidFill>
                  <a:srgbClr val="B36AE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¿Por qué los abuelos son los papás de los papás de uno?</a:t>
            </a:r>
            <a:endParaRPr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/>
            </a:pPr>
            <a:r>
              <a:rPr sz="3600">
                <a:solidFill>
                  <a:srgbClr val="0365C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Pero Dios existe, ¿cierto? Porque yo a Dios no me lo pienso perder…</a:t>
            </a:r>
          </a:p>
        </p:txBody>
      </p:sp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type="title"/>
          </p:nvPr>
        </p:nvSpPr>
        <p:spPr>
          <a:xfrm>
            <a:off x="952500" y="444499"/>
            <a:ext cx="5524500" cy="614928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>
                <a:solidFill>
                  <a:srgbClr val="0365C0"/>
                </a:solidFill>
              </a:rPr>
              <a:t>¿Cómo se hace el agua?</a:t>
            </a:r>
            <a:endParaRPr sz="4400">
              <a:solidFill>
                <a:srgbClr val="0365C0"/>
              </a:solidFill>
            </a:endParaRPr>
          </a:p>
          <a:p>
            <a:pPr lvl="0">
              <a:defRPr sz="1800"/>
            </a:pPr>
            <a:endParaRPr sz="4400">
              <a:solidFill>
                <a:srgbClr val="0365C0"/>
              </a:solidFill>
            </a:endParaRPr>
          </a:p>
          <a:p>
            <a:pPr lvl="0">
              <a:defRPr sz="1800"/>
            </a:pPr>
            <a:r>
              <a:rPr sz="4400">
                <a:solidFill>
                  <a:srgbClr val="0365C0"/>
                </a:solidFill>
              </a:rPr>
              <a:t>¿Quién saca las estrellas de noche?</a:t>
            </a:r>
          </a:p>
        </p:txBody>
      </p:sp>
      <p:grpSp>
        <p:nvGrpSpPr>
          <p:cNvPr id="95" name="Group 95"/>
          <p:cNvGrpSpPr/>
          <p:nvPr/>
        </p:nvGrpSpPr>
        <p:grpSpPr>
          <a:xfrm>
            <a:off x="7376703" y="70543"/>
            <a:ext cx="4564685" cy="10312402"/>
            <a:chOff x="0" y="0"/>
            <a:chExt cx="4564684" cy="10312400"/>
          </a:xfrm>
        </p:grpSpPr>
        <p:pic>
          <p:nvPicPr>
            <p:cNvPr id="93" name="image14.jpe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900" y="139699"/>
              <a:ext cx="4132884" cy="97536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" name="image10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4564686" cy="10312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6" name="Shape 96"/>
          <p:cNvSpPr/>
          <p:nvPr/>
        </p:nvSpPr>
        <p:spPr>
          <a:xfrm>
            <a:off x="5432621" y="9347199"/>
            <a:ext cx="1961757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r>
              <a:rPr sz="1700"/>
              <a:t>Marcus McDermott</a:t>
            </a:r>
          </a:p>
        </p:txBody>
      </p:sp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32992">
              <a:defRPr sz="4500"/>
            </a:lvl1pPr>
          </a:lstStyle>
          <a:p>
            <a:pPr lvl="0">
              <a:defRPr sz="1800"/>
            </a:pPr>
            <a:r>
              <a:rPr sz="4500"/>
              <a:t>Pero no sólo, los niños nos lo preguntamos todo, ¡nos lo explicamos también!</a:t>
            </a:r>
          </a:p>
        </p:txBody>
      </p:sp>
      <p:grpSp>
        <p:nvGrpSpPr>
          <p:cNvPr id="101" name="Group 101"/>
          <p:cNvGrpSpPr/>
          <p:nvPr/>
        </p:nvGrpSpPr>
        <p:grpSpPr>
          <a:xfrm>
            <a:off x="578607" y="3629020"/>
            <a:ext cx="6880989" cy="4858261"/>
            <a:chOff x="0" y="0"/>
            <a:chExt cx="6880987" cy="4858260"/>
          </a:xfrm>
        </p:grpSpPr>
        <p:pic>
          <p:nvPicPr>
            <p:cNvPr id="99" name="image15.jpe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899" y="139699"/>
              <a:ext cx="6449189" cy="42994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0" name="image11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6880989" cy="48582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2" name="Shape 102"/>
          <p:cNvSpPr/>
          <p:nvPr/>
        </p:nvSpPr>
        <p:spPr>
          <a:xfrm>
            <a:off x="7200086" y="3702048"/>
            <a:ext cx="5462627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>
                <a:solidFill>
                  <a:srgbClr val="0365C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“Si ustedes no me dicen</a:t>
            </a:r>
            <a:endParaRPr>
              <a:solidFill>
                <a:srgbClr val="0365C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/>
            </a:pPr>
            <a:r>
              <a:rPr sz="3600">
                <a:solidFill>
                  <a:srgbClr val="0365C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lo que significa orgasmo, </a:t>
            </a:r>
            <a:endParaRPr>
              <a:solidFill>
                <a:srgbClr val="0365C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/>
            </a:pPr>
            <a:r>
              <a:rPr sz="3600">
                <a:solidFill>
                  <a:srgbClr val="0365C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lo busco en Google”</a:t>
            </a:r>
          </a:p>
        </p:txBody>
      </p:sp>
      <p:sp>
        <p:nvSpPr>
          <p:cNvPr id="103" name="Shape 103"/>
          <p:cNvSpPr/>
          <p:nvPr/>
        </p:nvSpPr>
        <p:spPr>
          <a:xfrm>
            <a:off x="7168311" y="6083298"/>
            <a:ext cx="5526179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>
                <a:solidFill>
                  <a:srgbClr val="C82506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“Las ideas después </a:t>
            </a:r>
            <a:endParaRPr>
              <a:solidFill>
                <a:srgbClr val="C82506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/>
            </a:pPr>
            <a:r>
              <a:rPr sz="3600">
                <a:solidFill>
                  <a:srgbClr val="C82506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de hablar, </a:t>
            </a:r>
            <a:endParaRPr>
              <a:solidFill>
                <a:srgbClr val="C82506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/>
            </a:pPr>
            <a:r>
              <a:rPr sz="3600">
                <a:solidFill>
                  <a:srgbClr val="C82506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se van al cerebro”</a:t>
            </a:r>
          </a:p>
        </p:txBody>
      </p:sp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600"/>
            </a:lvl1pPr>
          </a:lstStyle>
          <a:p>
            <a:pPr lvl="0">
              <a:defRPr sz="1800"/>
            </a:pPr>
            <a:r>
              <a:rPr sz="4600"/>
              <a:t>Buscamos información en todos lados…</a:t>
            </a:r>
          </a:p>
        </p:txBody>
      </p:sp>
      <p:pic>
        <p:nvPicPr>
          <p:cNvPr id="106" name="image16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47442" y="2187126"/>
            <a:ext cx="4329321" cy="3565325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Shape 107"/>
          <p:cNvSpPr/>
          <p:nvPr/>
        </p:nvSpPr>
        <p:spPr>
          <a:xfrm>
            <a:off x="1628190" y="6057898"/>
            <a:ext cx="9291219" cy="337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Como María Isabel Cardona, que se comía</a:t>
            </a:r>
            <a:endParaRPr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/>
            </a:pP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los bordes de los libros cuando su abuela</a:t>
            </a:r>
            <a:endParaRPr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/>
            </a:pP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la llevaba a las librerías. Contaba que era su</a:t>
            </a:r>
            <a:endParaRPr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/>
            </a:pP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forma de aprender cuando aún no había </a:t>
            </a:r>
            <a:endParaRPr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/>
            </a:pP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aprendido</a:t>
            </a:r>
            <a:endParaRPr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/>
            </a:pP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a leer</a:t>
            </a:r>
          </a:p>
        </p:txBody>
      </p:sp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/>
        </p:nvSpPr>
        <p:spPr>
          <a:xfrm>
            <a:off x="2531748" y="7948011"/>
            <a:ext cx="6988989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r>
              <a:rPr sz="5100"/>
              <a:t>Además, filosofamos… </a:t>
            </a:r>
          </a:p>
        </p:txBody>
      </p:sp>
      <p:pic>
        <p:nvPicPr>
          <p:cNvPr id="110" name="image17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3267" y="2380545"/>
            <a:ext cx="6656677" cy="49925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roup 114"/>
          <p:cNvGrpSpPr/>
          <p:nvPr/>
        </p:nvGrpSpPr>
        <p:grpSpPr>
          <a:xfrm>
            <a:off x="1825183" y="1236690"/>
            <a:ext cx="9956804" cy="6451605"/>
            <a:chOff x="0" y="0"/>
            <a:chExt cx="9956803" cy="6451603"/>
          </a:xfrm>
        </p:grpSpPr>
        <p:pic>
          <p:nvPicPr>
            <p:cNvPr id="112" name="image18.jpe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900" y="139699"/>
              <a:ext cx="9525004" cy="58928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" name="image12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956804" cy="64516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5" name="Shape 115"/>
          <p:cNvSpPr/>
          <p:nvPr/>
        </p:nvSpPr>
        <p:spPr>
          <a:xfrm>
            <a:off x="1223518" y="7879981"/>
            <a:ext cx="1055776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>
                <a:solidFill>
                  <a:srgbClr val="0B5D18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0B5D18"/>
                </a:solidFill>
              </a:rPr>
              <a:t>Soy niña, no tengo nada, pertenezco al universo</a:t>
            </a:r>
          </a:p>
        </p:txBody>
      </p:sp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roup 119"/>
          <p:cNvGrpSpPr/>
          <p:nvPr/>
        </p:nvGrpSpPr>
        <p:grpSpPr>
          <a:xfrm>
            <a:off x="2489150" y="1084361"/>
            <a:ext cx="8559802" cy="6654802"/>
            <a:chOff x="0" y="0"/>
            <a:chExt cx="8559801" cy="6654801"/>
          </a:xfrm>
        </p:grpSpPr>
        <p:pic>
          <p:nvPicPr>
            <p:cNvPr id="117" name="image19.jpe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900" y="139699"/>
              <a:ext cx="8128002" cy="60960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8" name="image13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559802" cy="6654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0" name="Shape 120"/>
          <p:cNvSpPr/>
          <p:nvPr/>
        </p:nvSpPr>
        <p:spPr>
          <a:xfrm>
            <a:off x="2096363" y="7124699"/>
            <a:ext cx="8812074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endParaRPr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/>
            </a:pP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“Mami, ya estoy aprendiendo a quedarme</a:t>
            </a:r>
            <a:endParaRPr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/>
            </a:pP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solo, por ejemplo, cuando estoy dormido” </a:t>
            </a: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>
            <p:ph type="title"/>
          </p:nvPr>
        </p:nvSpPr>
        <p:spPr>
          <a:xfrm>
            <a:off x="952500" y="2070941"/>
            <a:ext cx="11099800" cy="5829007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Los niños de ayer y los niños de hoy, nos lo preguntamos todo…</a:t>
            </a:r>
          </a:p>
        </p:txBody>
      </p:sp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 124"/>
          <p:cNvGrpSpPr/>
          <p:nvPr/>
        </p:nvGrpSpPr>
        <p:grpSpPr>
          <a:xfrm>
            <a:off x="2938330" y="524130"/>
            <a:ext cx="7128142" cy="5006371"/>
            <a:chOff x="0" y="-1"/>
            <a:chExt cx="7128140" cy="5006369"/>
          </a:xfrm>
        </p:grpSpPr>
        <p:pic>
          <p:nvPicPr>
            <p:cNvPr id="122" name="image20.jpe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900" y="139698"/>
              <a:ext cx="6696341" cy="44475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3" name="image14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2"/>
              <a:ext cx="7128142" cy="50063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5" name="Shape 125"/>
          <p:cNvSpPr/>
          <p:nvPr/>
        </p:nvSpPr>
        <p:spPr>
          <a:xfrm>
            <a:off x="1367186" y="5562251"/>
            <a:ext cx="10270428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solidFill>
                  <a:srgbClr val="773F9B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773F9B"/>
                </a:solidFill>
              </a:rPr>
              <a:t>“Mami, déjame andar sola para no perderme”</a:t>
            </a:r>
          </a:p>
        </p:txBody>
      </p:sp>
      <p:sp>
        <p:nvSpPr>
          <p:cNvPr id="126" name="Shape 126"/>
          <p:cNvSpPr/>
          <p:nvPr/>
        </p:nvSpPr>
        <p:spPr>
          <a:xfrm>
            <a:off x="2284957" y="6541366"/>
            <a:ext cx="8434884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>
                <a:solidFill>
                  <a:srgbClr val="70BF41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“Mi abuela y mi mamá salen a comprar  </a:t>
            </a:r>
            <a:endParaRPr>
              <a:solidFill>
                <a:srgbClr val="70BF41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/>
            </a:pPr>
            <a:r>
              <a:rPr sz="3600">
                <a:solidFill>
                  <a:srgbClr val="70BF41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cosas necesarias que no necesitan”</a:t>
            </a:r>
          </a:p>
        </p:txBody>
      </p:sp>
      <p:sp>
        <p:nvSpPr>
          <p:cNvPr id="127" name="Shape 127"/>
          <p:cNvSpPr/>
          <p:nvPr/>
        </p:nvSpPr>
        <p:spPr>
          <a:xfrm>
            <a:off x="1526463" y="8015784"/>
            <a:ext cx="9367673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>
                <a:solidFill>
                  <a:srgbClr val="51A7F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1A7F9"/>
                </a:solidFill>
              </a:rPr>
              <a:t>“Cuando sea grande me convertiré en flor”</a:t>
            </a:r>
          </a:p>
        </p:txBody>
      </p:sp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5985052" y="1041400"/>
            <a:ext cx="5098696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“Si Dios creo el mundo, </a:t>
            </a:r>
            <a:endParaRPr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/>
            </a:pP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el universo y</a:t>
            </a:r>
            <a:endParaRPr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/>
            </a:pP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 todo lo que nos rodea, </a:t>
            </a:r>
            <a:endParaRPr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/>
            </a:pP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¿quién creó a Dios?”</a:t>
            </a:r>
          </a:p>
        </p:txBody>
      </p:sp>
      <p:sp>
        <p:nvSpPr>
          <p:cNvPr id="130" name="Shape 130"/>
          <p:cNvSpPr/>
          <p:nvPr/>
        </p:nvSpPr>
        <p:spPr>
          <a:xfrm>
            <a:off x="888369" y="6472382"/>
            <a:ext cx="10484968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Mamá dice: Todo tiene fin</a:t>
            </a:r>
            <a:endParaRPr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 algn="l">
              <a:defRPr sz="1800"/>
            </a:pP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María Clara responde: No mami, Dios no tiene fin, </a:t>
            </a:r>
            <a:endParaRPr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 algn="l">
              <a:defRPr sz="1800"/>
            </a:pP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los números no tienen fin y la vida no tiene fin…</a:t>
            </a:r>
          </a:p>
        </p:txBody>
      </p:sp>
      <p:pic>
        <p:nvPicPr>
          <p:cNvPr id="131" name="image2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8951" y="935380"/>
            <a:ext cx="4097850" cy="5274777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Shape 132"/>
          <p:cNvSpPr/>
          <p:nvPr/>
        </p:nvSpPr>
        <p:spPr>
          <a:xfrm>
            <a:off x="4412045" y="5832433"/>
            <a:ext cx="381299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>
                <a:solidFill>
                  <a:srgbClr val="DCBD2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DCBD23"/>
                </a:solidFill>
              </a:rPr>
              <a:t>María Clara Osorio</a:t>
            </a:r>
          </a:p>
        </p:txBody>
      </p:sp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title"/>
          </p:nvPr>
        </p:nvSpPr>
        <p:spPr>
          <a:xfrm>
            <a:off x="952500" y="3797300"/>
            <a:ext cx="11099800" cy="2159000"/>
          </a:xfrm>
          <a:prstGeom prst="rect">
            <a:avLst/>
          </a:prstGeom>
        </p:spPr>
        <p:txBody>
          <a:bodyPr/>
          <a:lstStyle>
            <a:lvl1pPr defTabSz="519937">
              <a:defRPr sz="7100"/>
            </a:lvl1pPr>
          </a:lstStyle>
          <a:p>
            <a:pPr lvl="0">
              <a:defRPr sz="1800"/>
            </a:pPr>
            <a:r>
              <a:rPr sz="7100"/>
              <a:t>Y reinventamos el lenguaje</a:t>
            </a:r>
          </a:p>
        </p:txBody>
      </p:sp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/>
        </p:nvSpPr>
        <p:spPr>
          <a:xfrm>
            <a:off x="4614429" y="654050"/>
            <a:ext cx="7694637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>
                <a:solidFill>
                  <a:srgbClr val="C82506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C82506"/>
                </a:solidFill>
              </a:rPr>
              <a:t>Mami, ¿cómo quieres que te escriba mi nombre, en “manúscula” o en “miyúscula”?</a:t>
            </a:r>
          </a:p>
        </p:txBody>
      </p:sp>
      <p:grpSp>
        <p:nvGrpSpPr>
          <p:cNvPr id="139" name="Group 139"/>
          <p:cNvGrpSpPr/>
          <p:nvPr/>
        </p:nvGrpSpPr>
        <p:grpSpPr>
          <a:xfrm>
            <a:off x="1178983" y="1353874"/>
            <a:ext cx="3163585" cy="7045854"/>
            <a:chOff x="0" y="0"/>
            <a:chExt cx="3163583" cy="7045852"/>
          </a:xfrm>
        </p:grpSpPr>
        <p:pic>
          <p:nvPicPr>
            <p:cNvPr id="137" name="image22.jpe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900" y="139699"/>
              <a:ext cx="2731784" cy="64870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" name="image15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3163585" cy="70458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0" name="Shape 140"/>
          <p:cNvSpPr/>
          <p:nvPr/>
        </p:nvSpPr>
        <p:spPr>
          <a:xfrm>
            <a:off x="7803870" y="3892548"/>
            <a:ext cx="4538332" cy="283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sz="3600">
                <a:solidFill>
                  <a:srgbClr val="0B5D18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- Mami, qué tan de malas las sirenas.</a:t>
            </a:r>
            <a:endParaRPr>
              <a:solidFill>
                <a:srgbClr val="0B5D18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 algn="l">
              <a:defRPr sz="1800"/>
            </a:pPr>
            <a:r>
              <a:rPr sz="3600">
                <a:solidFill>
                  <a:srgbClr val="0B5D18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- ¿Por qué?</a:t>
            </a:r>
            <a:endParaRPr>
              <a:solidFill>
                <a:srgbClr val="0B5D18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 algn="l">
              <a:defRPr sz="1800"/>
            </a:pPr>
            <a:r>
              <a:rPr sz="3600">
                <a:solidFill>
                  <a:srgbClr val="0B5D18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-Porque no existen los sirenos…</a:t>
            </a:r>
          </a:p>
        </p:txBody>
      </p:sp>
      <p:sp>
        <p:nvSpPr>
          <p:cNvPr id="141" name="Shape 141"/>
          <p:cNvSpPr/>
          <p:nvPr/>
        </p:nvSpPr>
        <p:spPr>
          <a:xfrm>
            <a:off x="3820436" y="6356348"/>
            <a:ext cx="300609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r>
              <a:rPr sz="2400"/>
              <a:t>Tata McDermott</a:t>
            </a:r>
          </a:p>
        </p:txBody>
      </p:sp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oup 145"/>
          <p:cNvGrpSpPr/>
          <p:nvPr/>
        </p:nvGrpSpPr>
        <p:grpSpPr>
          <a:xfrm>
            <a:off x="377879" y="2733400"/>
            <a:ext cx="6667740" cy="4700582"/>
            <a:chOff x="0" y="0"/>
            <a:chExt cx="6667739" cy="4700580"/>
          </a:xfrm>
        </p:grpSpPr>
        <p:pic>
          <p:nvPicPr>
            <p:cNvPr id="143" name="image23.jpe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900" y="139700"/>
              <a:ext cx="6235940" cy="41417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4" name="image16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667740" cy="47005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6" name="Shape 146"/>
          <p:cNvSpPr/>
          <p:nvPr/>
        </p:nvSpPr>
        <p:spPr>
          <a:xfrm>
            <a:off x="7129805" y="1689098"/>
            <a:ext cx="6022239" cy="556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-Sofi, mañana vienen dos </a:t>
            </a:r>
            <a:endParaRPr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 algn="l">
              <a:defRPr sz="1800"/>
            </a:pP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personas que amas mucho, </a:t>
            </a:r>
            <a:endParaRPr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 algn="l">
              <a:defRPr sz="1800"/>
            </a:pP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adivina quiénes son…</a:t>
            </a:r>
            <a:endParaRPr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 algn="l">
              <a:defRPr sz="1800"/>
            </a:pP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-Abita?</a:t>
            </a:r>
            <a:endParaRPr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 algn="l">
              <a:defRPr sz="1800"/>
            </a:pP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-¡Sí! Y la otra persona?</a:t>
            </a:r>
            <a:endParaRPr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 algn="l">
              <a:defRPr sz="1800"/>
            </a:pP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-No sé, me contas?</a:t>
            </a:r>
            <a:endParaRPr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 algn="l">
              <a:defRPr sz="1800"/>
            </a:pP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-Es Abu</a:t>
            </a:r>
            <a:endParaRPr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 algn="l">
              <a:defRPr sz="1800"/>
            </a:pP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-Pero Abu no es persona</a:t>
            </a:r>
            <a:endParaRPr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 algn="l">
              <a:defRPr sz="1800"/>
            </a:pP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-Y entonces qué es?</a:t>
            </a:r>
            <a:endParaRPr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 algn="l">
              <a:defRPr sz="1800"/>
            </a:pP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-Es persono</a:t>
            </a:r>
          </a:p>
        </p:txBody>
      </p:sp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age1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9174" y="1280011"/>
            <a:ext cx="5498654" cy="6810882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149"/>
          <p:cNvSpPr/>
          <p:nvPr/>
        </p:nvSpPr>
        <p:spPr>
          <a:xfrm>
            <a:off x="4945760" y="3841749"/>
            <a:ext cx="702487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DCBD2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DCBD23"/>
                </a:solidFill>
              </a:rPr>
              <a:t>“El sol es la flor brillante del cielo”</a:t>
            </a:r>
          </a:p>
        </p:txBody>
      </p:sp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sz="6700"/>
            </a:lvl1pPr>
          </a:lstStyle>
          <a:p>
            <a:pPr lvl="0">
              <a:defRPr sz="1800"/>
            </a:pPr>
            <a:r>
              <a:rPr sz="6700"/>
              <a:t>Los niños somos felices con lo bello y lo simple…</a:t>
            </a:r>
          </a:p>
        </p:txBody>
      </p:sp>
      <p:pic>
        <p:nvPicPr>
          <p:cNvPr id="152" name="image24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80324" y="4495403"/>
            <a:ext cx="4889503" cy="4292603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hape 153"/>
          <p:cNvSpPr/>
          <p:nvPr/>
        </p:nvSpPr>
        <p:spPr>
          <a:xfrm>
            <a:off x="478636" y="4292600"/>
            <a:ext cx="7107175" cy="2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“Estoy contento porque conseguí </a:t>
            </a:r>
            <a:endParaRPr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 algn="l">
              <a:defRPr sz="1800"/>
            </a:pP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una pecera y un perrito… </a:t>
            </a:r>
            <a:endParaRPr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 algn="l">
              <a:defRPr sz="1800"/>
            </a:pP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Cuando grande tendré muchos </a:t>
            </a:r>
            <a:endParaRPr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 algn="l">
              <a:defRPr sz="1800"/>
            </a:pP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animales”</a:t>
            </a:r>
            <a:endParaRPr sz="1700"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 algn="r">
              <a:defRPr sz="1800"/>
            </a:pPr>
            <a:r>
              <a:rPr sz="1700">
                <a:latin typeface="Helvetica Light"/>
                <a:ea typeface="Helvetica Light"/>
                <a:cs typeface="Helvetica Light"/>
                <a:sym typeface="Helvetica Light"/>
              </a:rPr>
              <a:t>Andrés Acosta</a:t>
            </a:r>
          </a:p>
        </p:txBody>
      </p:sp>
    </p:spTree>
  </p:cSld>
  <p:clrMapOvr>
    <a:masterClrMapping/>
  </p:clrMapOvr>
  <p:transition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title"/>
          </p:nvPr>
        </p:nvSpPr>
        <p:spPr>
          <a:xfrm>
            <a:off x="952500" y="444499"/>
            <a:ext cx="11099800" cy="730766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Pero sobre todo,</a:t>
            </a:r>
            <a:endParaRPr sz="8000"/>
          </a:p>
          <a:p>
            <a:pPr lvl="0">
              <a:defRPr sz="1800"/>
            </a:pPr>
            <a:r>
              <a:rPr sz="8000"/>
              <a:t>los niños estamos </a:t>
            </a:r>
            <a:endParaRPr sz="8000"/>
          </a:p>
          <a:p>
            <a:pPr lvl="0">
              <a:defRPr sz="1800"/>
            </a:pPr>
            <a:r>
              <a:rPr sz="8000"/>
              <a:t>llenos de </a:t>
            </a:r>
            <a:endParaRPr sz="8000"/>
          </a:p>
          <a:p>
            <a:pPr lvl="0">
              <a:defRPr sz="1800"/>
            </a:pPr>
            <a:r>
              <a:rPr sz="8000">
                <a:solidFill>
                  <a:srgbClr val="C82506"/>
                </a:solidFill>
              </a:rPr>
              <a:t>A  M  O  R</a:t>
            </a:r>
          </a:p>
        </p:txBody>
      </p:sp>
    </p:spTree>
  </p:cSld>
  <p:clrMapOvr>
    <a:masterClrMapping/>
  </p:clrMapOvr>
  <p:transition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25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8636" y="1154754"/>
            <a:ext cx="5126832" cy="6068272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hape 158"/>
          <p:cNvSpPr/>
          <p:nvPr/>
        </p:nvSpPr>
        <p:spPr>
          <a:xfrm>
            <a:off x="6137197" y="1555749"/>
            <a:ext cx="5277004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>
                <a:solidFill>
                  <a:srgbClr val="C82506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“Papá, mamá, nena, </a:t>
            </a:r>
            <a:endParaRPr>
              <a:solidFill>
                <a:srgbClr val="C82506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/>
            </a:pPr>
            <a:r>
              <a:rPr sz="3600">
                <a:solidFill>
                  <a:srgbClr val="C82506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yo los quiero mucho y yo</a:t>
            </a:r>
            <a:endParaRPr>
              <a:solidFill>
                <a:srgbClr val="C82506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/>
            </a:pPr>
            <a:r>
              <a:rPr sz="3600">
                <a:solidFill>
                  <a:srgbClr val="C82506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me quiero mucho”</a:t>
            </a:r>
          </a:p>
        </p:txBody>
      </p:sp>
      <p:sp>
        <p:nvSpPr>
          <p:cNvPr id="159" name="Shape 159"/>
          <p:cNvSpPr/>
          <p:nvPr/>
        </p:nvSpPr>
        <p:spPr>
          <a:xfrm>
            <a:off x="5836741" y="4279899"/>
            <a:ext cx="6182716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¿Aló? Habla con el hermanito</a:t>
            </a:r>
            <a:endParaRPr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/>
            </a:pP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de mi hermanita</a:t>
            </a:r>
          </a:p>
        </p:txBody>
      </p:sp>
      <p:sp>
        <p:nvSpPr>
          <p:cNvPr id="160" name="Shape 160"/>
          <p:cNvSpPr/>
          <p:nvPr/>
        </p:nvSpPr>
        <p:spPr>
          <a:xfrm>
            <a:off x="5612586" y="6753521"/>
            <a:ext cx="2236826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r>
              <a:rPr sz="2600"/>
              <a:t>Andrés Osorio</a:t>
            </a:r>
          </a:p>
        </p:txBody>
      </p:sp>
    </p:spTree>
  </p:cSld>
  <p:clrMapOvr>
    <a:masterClrMapping/>
  </p:clrMapOvr>
  <p:transition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age26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03410" y="1009054"/>
            <a:ext cx="3141349" cy="6719528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Shape 163"/>
          <p:cNvSpPr/>
          <p:nvPr/>
        </p:nvSpPr>
        <p:spPr>
          <a:xfrm>
            <a:off x="894588" y="3555999"/>
            <a:ext cx="6973825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4000">
                <a:solidFill>
                  <a:srgbClr val="0365C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“Mami, si no fueras mi mamá,</a:t>
            </a:r>
            <a:endParaRPr sz="4000">
              <a:solidFill>
                <a:srgbClr val="0365C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/>
            </a:pPr>
            <a:r>
              <a:rPr sz="4000">
                <a:solidFill>
                  <a:srgbClr val="0365C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¿podrías ser mi novia?”</a:t>
            </a:r>
          </a:p>
        </p:txBody>
      </p:sp>
      <p:sp>
        <p:nvSpPr>
          <p:cNvPr id="164" name="Shape 164"/>
          <p:cNvSpPr/>
          <p:nvPr/>
        </p:nvSpPr>
        <p:spPr>
          <a:xfrm>
            <a:off x="5792342" y="7378700"/>
            <a:ext cx="233451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r>
              <a:rPr sz="2000"/>
              <a:t>Cyprian McDermott</a:t>
            </a:r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2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600" y="89784"/>
            <a:ext cx="13004800" cy="9574032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Shape 37"/>
          <p:cNvSpPr/>
          <p:nvPr/>
        </p:nvSpPr>
        <p:spPr>
          <a:xfrm>
            <a:off x="8320303" y="7061200"/>
            <a:ext cx="3995405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El compilador de este libro fue una vez un niño tamborilero..</a:t>
            </a:r>
          </a:p>
        </p:txBody>
      </p:sp>
    </p:spTree>
  </p:cSld>
  <p:clrMapOvr>
    <a:masterClrMapping/>
  </p:clrMapOvr>
  <p:transition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27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052" y="322526"/>
            <a:ext cx="6873393" cy="5729071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/>
          <p:nvPr/>
        </p:nvSpPr>
        <p:spPr>
          <a:xfrm>
            <a:off x="2852069" y="5848350"/>
            <a:ext cx="9307260" cy="318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200">
                <a:latin typeface="Helvetica Light"/>
                <a:ea typeface="Helvetica Light"/>
                <a:cs typeface="Helvetica Light"/>
                <a:sym typeface="Helvetica Light"/>
              </a:rPr>
              <a:t>Luego de ver nacer a varios hermanitos,</a:t>
            </a: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  <a:endParaRPr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/>
            </a:pPr>
            <a:r>
              <a:rPr sz="3300">
                <a:latin typeface="Helvetica Light"/>
                <a:ea typeface="Helvetica Light"/>
                <a:cs typeface="Helvetica Light"/>
                <a:sym typeface="Helvetica Light"/>
              </a:rPr>
              <a:t>Yilda, de 5 años, le pide al niño Jesús con </a:t>
            </a:r>
            <a:endParaRPr sz="3300"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/>
            </a:pPr>
            <a:r>
              <a:rPr sz="3300">
                <a:latin typeface="Helvetica Light"/>
                <a:ea typeface="Helvetica Light"/>
                <a:cs typeface="Helvetica Light"/>
                <a:sym typeface="Helvetica Light"/>
              </a:rPr>
              <a:t>mucha devoción:</a:t>
            </a:r>
            <a:endParaRPr sz="3300"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/>
            </a:pPr>
            <a:r>
              <a:rPr sz="3300">
                <a:solidFill>
                  <a:srgbClr val="DE6A1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“No quiero más muñecos, por favor este año me</a:t>
            </a:r>
            <a:endParaRPr sz="3300">
              <a:solidFill>
                <a:srgbClr val="DE6A1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/>
            </a:pPr>
            <a:r>
              <a:rPr sz="3300">
                <a:solidFill>
                  <a:srgbClr val="DE6A1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traes un niño de verdad, que sea mío y no</a:t>
            </a:r>
            <a:endParaRPr sz="3300">
              <a:solidFill>
                <a:srgbClr val="DE6A1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/>
            </a:pPr>
            <a:r>
              <a:rPr sz="3300">
                <a:solidFill>
                  <a:srgbClr val="DE6A1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de mi mamá”</a:t>
            </a:r>
          </a:p>
        </p:txBody>
      </p:sp>
    </p:spTree>
  </p:cSld>
  <p:clrMapOvr>
    <a:masterClrMapping/>
  </p:clrMapOvr>
  <p:transition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age28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7270" y="2349038"/>
            <a:ext cx="4057713" cy="6567275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6327901" y="3311366"/>
            <a:ext cx="5454397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>
                <a:solidFill>
                  <a:srgbClr val="EC5D57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Papi, definitivamente eres</a:t>
            </a:r>
            <a:endParaRPr>
              <a:solidFill>
                <a:srgbClr val="EC5D57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/>
            </a:pPr>
            <a:r>
              <a:rPr sz="3600">
                <a:solidFill>
                  <a:srgbClr val="EC5D57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la mejor mamá del mundo</a:t>
            </a:r>
          </a:p>
        </p:txBody>
      </p:sp>
    </p:spTree>
  </p:cSld>
  <p:clrMapOvr>
    <a:masterClrMapping/>
  </p:clrMapOvr>
  <p:transition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type="title"/>
          </p:nvPr>
        </p:nvSpPr>
        <p:spPr>
          <a:xfrm>
            <a:off x="829000" y="3439181"/>
            <a:ext cx="11099805" cy="2159003"/>
          </a:xfrm>
          <a:prstGeom prst="rect">
            <a:avLst/>
          </a:prstGeom>
        </p:spPr>
        <p:txBody>
          <a:bodyPr/>
          <a:lstStyle>
            <a:lvl1pPr defTabSz="490727">
              <a:defRPr sz="6700"/>
            </a:lvl1pPr>
          </a:lstStyle>
          <a:p>
            <a:pPr lvl="0">
              <a:defRPr sz="1800"/>
            </a:pPr>
            <a:r>
              <a:rPr sz="6700"/>
              <a:t>Porque los niños tenemos un corazón limpio</a:t>
            </a:r>
          </a:p>
        </p:txBody>
      </p:sp>
    </p:spTree>
  </p:cSld>
  <p:clrMapOvr>
    <a:masterClrMapping/>
  </p:clrMapOvr>
  <p:transition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age29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5164" y="1268094"/>
            <a:ext cx="8901149" cy="4320567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hape 175"/>
          <p:cNvSpPr/>
          <p:nvPr/>
        </p:nvSpPr>
        <p:spPr>
          <a:xfrm>
            <a:off x="1540577" y="5842379"/>
            <a:ext cx="9096538" cy="222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Un </a:t>
            </a:r>
            <a:r>
              <a:rPr sz="3600">
                <a:solidFill>
                  <a:srgbClr val="0365C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corazón</a:t>
            </a: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 que…</a:t>
            </a:r>
            <a:endParaRPr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/>
            </a:pPr>
            <a:r>
              <a:rPr sz="2600">
                <a:latin typeface="Helvetica Light"/>
                <a:ea typeface="Helvetica Light"/>
                <a:cs typeface="Helvetica Light"/>
                <a:sym typeface="Helvetica Light"/>
              </a:rPr>
              <a:t>“Tiene una parte amarilla, que es la alegría, el motor manda sangre y va por una cuerda a un botón y se hacen círculos y uno se siente feliz.</a:t>
            </a:r>
            <a:endParaRPr sz="2600"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/>
            </a:pPr>
            <a:r>
              <a:rPr sz="2600">
                <a:latin typeface="Helvetica Light"/>
                <a:ea typeface="Helvetica Light"/>
                <a:cs typeface="Helvetica Light"/>
                <a:sym typeface="Helvetica Light"/>
              </a:rPr>
              <a:t>“La furiosa es negra y manda sangre en forma de caracol”</a:t>
            </a:r>
          </a:p>
        </p:txBody>
      </p:sp>
      <p:sp>
        <p:nvSpPr>
          <p:cNvPr id="176" name="Shape 176"/>
          <p:cNvSpPr/>
          <p:nvPr/>
        </p:nvSpPr>
        <p:spPr>
          <a:xfrm>
            <a:off x="4381797" y="8318599"/>
            <a:ext cx="6159765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r>
              <a:rPr sz="1500"/>
              <a:t>Deducciones del grupo Esqueletos Felices del jardín infantil Cometas</a:t>
            </a:r>
          </a:p>
        </p:txBody>
      </p:sp>
    </p:spTree>
  </p:cSld>
  <p:clrMapOvr>
    <a:masterClrMapping/>
  </p:clrMapOvr>
  <p:transition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type="title"/>
          </p:nvPr>
        </p:nvSpPr>
        <p:spPr>
          <a:xfrm>
            <a:off x="952500" y="1625600"/>
            <a:ext cx="11099800" cy="2159000"/>
          </a:xfrm>
          <a:prstGeom prst="rect">
            <a:avLst/>
          </a:prstGeom>
        </p:spPr>
        <p:txBody>
          <a:bodyPr/>
          <a:lstStyle>
            <a:lvl1pPr defTabSz="490727">
              <a:defRPr sz="6700"/>
            </a:lvl1pPr>
          </a:lstStyle>
          <a:p>
            <a:pPr lvl="0">
              <a:defRPr sz="1800"/>
            </a:pPr>
            <a:r>
              <a:rPr sz="6700"/>
              <a:t>Sigamos siendo niños y preguntándonos…</a:t>
            </a:r>
          </a:p>
        </p:txBody>
      </p:sp>
      <p:sp>
        <p:nvSpPr>
          <p:cNvPr id="179" name="Shape 179"/>
          <p:cNvSpPr/>
          <p:nvPr/>
        </p:nvSpPr>
        <p:spPr>
          <a:xfrm>
            <a:off x="1430057" y="5137148"/>
            <a:ext cx="9763685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4900">
                <a:latin typeface="Helvetica Light"/>
                <a:ea typeface="Helvetica Light"/>
                <a:cs typeface="Helvetica Light"/>
                <a:sym typeface="Helvetica Light"/>
              </a:rPr>
              <a:t>¿</a:t>
            </a:r>
            <a:r>
              <a:rPr sz="4900">
                <a:solidFill>
                  <a:srgbClr val="B36AE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A</a:t>
            </a:r>
            <a:r>
              <a:rPr sz="4900"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  <a:r>
              <a:rPr sz="4900">
                <a:solidFill>
                  <a:srgbClr val="00882B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dónde</a:t>
            </a:r>
            <a:r>
              <a:rPr sz="4900"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  <a:r>
              <a:rPr sz="4900">
                <a:solidFill>
                  <a:srgbClr val="DCBD23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van</a:t>
            </a:r>
            <a:r>
              <a:rPr sz="4900"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  <a:r>
              <a:rPr sz="4900">
                <a:solidFill>
                  <a:srgbClr val="5F327C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los</a:t>
            </a:r>
            <a:r>
              <a:rPr sz="4900"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  <a:r>
              <a:rPr sz="4900">
                <a:solidFill>
                  <a:srgbClr val="51A7F9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días</a:t>
            </a:r>
            <a:r>
              <a:rPr sz="4900"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  <a:r>
              <a:rPr sz="4900">
                <a:solidFill>
                  <a:srgbClr val="C82506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que</a:t>
            </a:r>
            <a:r>
              <a:rPr sz="4900"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  <a:r>
              <a:rPr sz="4900">
                <a:solidFill>
                  <a:srgbClr val="054109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pasan</a:t>
            </a:r>
            <a:r>
              <a:rPr sz="4900">
                <a:latin typeface="Helvetica Light"/>
                <a:ea typeface="Helvetica Light"/>
                <a:cs typeface="Helvetica Light"/>
                <a:sym typeface="Helvetica Light"/>
              </a:rPr>
              <a:t>?</a:t>
            </a:r>
          </a:p>
        </p:txBody>
      </p:sp>
    </p:spTree>
  </p:cSld>
  <p:clrMapOvr>
    <a:masterClrMapping/>
  </p:clrMapOvr>
  <p:transition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age30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511" y="116632"/>
            <a:ext cx="12645778" cy="94541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Y se preguntaba…</a:t>
            </a:r>
          </a:p>
        </p:txBody>
      </p:sp>
      <p:sp>
        <p:nvSpPr>
          <p:cNvPr id="40" name="Shape 40"/>
          <p:cNvSpPr/>
          <p:nvPr>
            <p:ph type="body" idx="1"/>
          </p:nvPr>
        </p:nvSpPr>
        <p:spPr>
          <a:xfrm>
            <a:off x="952499" y="2590800"/>
            <a:ext cx="4983960" cy="6770093"/>
          </a:xfrm>
          <a:prstGeom prst="rect">
            <a:avLst/>
          </a:prstGeom>
        </p:spPr>
        <p:txBody>
          <a:bodyPr/>
          <a:lstStyle>
            <a:lvl1pPr marL="1778000" indent="-1778000"/>
          </a:lstStyle>
          <a:p>
            <a:pPr lvl="0">
              <a:defRPr sz="1800"/>
            </a:pPr>
            <a:r>
              <a:rPr sz="3600"/>
              <a:t>¡¿Por qué algunos actores que veía en una película, a pesar de que los mataban, aparecían en otra?!</a:t>
            </a:r>
          </a:p>
        </p:txBody>
      </p:sp>
      <p:pic>
        <p:nvPicPr>
          <p:cNvPr id="41" name="image3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29829" y="2613359"/>
            <a:ext cx="4395266" cy="62794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4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6394" y="715295"/>
            <a:ext cx="6242257" cy="8323010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Shape 44"/>
          <p:cNvSpPr/>
          <p:nvPr/>
        </p:nvSpPr>
        <p:spPr>
          <a:xfrm>
            <a:off x="8038363" y="3809999"/>
            <a:ext cx="4243274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Sí, ¡los niños nos lo </a:t>
            </a:r>
            <a:endParaRPr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/>
            </a:pP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preguntamos todo!</a:t>
            </a:r>
          </a:p>
        </p:txBody>
      </p: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El problema es…</a:t>
            </a:r>
          </a:p>
        </p:txBody>
      </p:sp>
      <p:sp>
        <p:nvSpPr>
          <p:cNvPr id="47" name="Shape 47"/>
          <p:cNvSpPr/>
          <p:nvPr/>
        </p:nvSpPr>
        <p:spPr>
          <a:xfrm>
            <a:off x="915097" y="6927849"/>
            <a:ext cx="10773919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-Papi, nosotros sí que les preguntamos cosas…</a:t>
            </a:r>
            <a:endParaRPr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 algn="l">
              <a:defRPr sz="1800"/>
            </a:pP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-Tranquila Andrea, que para eso estamos los papás</a:t>
            </a:r>
            <a:endParaRPr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 algn="l">
              <a:defRPr sz="1800"/>
            </a:pPr>
            <a:r>
              <a:rPr sz="3600">
                <a:latin typeface="Helvetica Light"/>
                <a:ea typeface="Helvetica Light"/>
                <a:cs typeface="Helvetica Light"/>
                <a:sym typeface="Helvetica Light"/>
              </a:rPr>
              <a:t>-Pero es que </a:t>
            </a:r>
            <a:r>
              <a:rPr sz="3600">
                <a:solidFill>
                  <a:srgbClr val="C82506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ustedes casi no nos saben responder</a:t>
            </a:r>
          </a:p>
        </p:txBody>
      </p:sp>
      <p:grpSp>
        <p:nvGrpSpPr>
          <p:cNvPr id="50" name="Group 50"/>
          <p:cNvGrpSpPr/>
          <p:nvPr/>
        </p:nvGrpSpPr>
        <p:grpSpPr>
          <a:xfrm>
            <a:off x="4033319" y="2081508"/>
            <a:ext cx="4348890" cy="5013212"/>
            <a:chOff x="-1" y="0"/>
            <a:chExt cx="4348889" cy="5013211"/>
          </a:xfrm>
        </p:grpSpPr>
        <p:pic>
          <p:nvPicPr>
            <p:cNvPr id="48" name="image5.jpe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900" y="139699"/>
              <a:ext cx="3917089" cy="44544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" name="image1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" y="-1"/>
              <a:ext cx="4348891" cy="50132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4"/>
          <p:cNvGrpSpPr/>
          <p:nvPr/>
        </p:nvGrpSpPr>
        <p:grpSpPr>
          <a:xfrm>
            <a:off x="1597070" y="735221"/>
            <a:ext cx="9354781" cy="6079156"/>
            <a:chOff x="0" y="-1"/>
            <a:chExt cx="9354779" cy="6079154"/>
          </a:xfrm>
        </p:grpSpPr>
        <p:pic>
          <p:nvPicPr>
            <p:cNvPr id="52" name="image6.jpe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900" y="139698"/>
              <a:ext cx="8922979" cy="55203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" name="image2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2"/>
              <a:ext cx="9354781" cy="60791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5" name="Shape 55"/>
          <p:cNvSpPr/>
          <p:nvPr/>
        </p:nvSpPr>
        <p:spPr>
          <a:xfrm>
            <a:off x="1312263" y="6770595"/>
            <a:ext cx="10573333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>
                <a:solidFill>
                  <a:srgbClr val="B36AE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¿Cuál es la mano derecha de un zurdo?</a:t>
            </a:r>
            <a:endParaRPr>
              <a:solidFill>
                <a:srgbClr val="B36AE2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/>
            </a:pPr>
            <a:r>
              <a:rPr sz="3600">
                <a:solidFill>
                  <a:srgbClr val="773F9B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¿Mami, dónde queda el coito?</a:t>
            </a:r>
            <a:endParaRPr>
              <a:solidFill>
                <a:srgbClr val="773F9B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/>
            </a:pPr>
            <a:r>
              <a:rPr sz="3600">
                <a:solidFill>
                  <a:srgbClr val="51A7F9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¿Señor, usted ha visto a una señora sin un niño como yo?</a:t>
            </a:r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9"/>
          <p:cNvGrpSpPr/>
          <p:nvPr/>
        </p:nvGrpSpPr>
        <p:grpSpPr>
          <a:xfrm>
            <a:off x="974375" y="917423"/>
            <a:ext cx="4557329" cy="6059503"/>
            <a:chOff x="0" y="-1"/>
            <a:chExt cx="4557328" cy="6059501"/>
          </a:xfrm>
        </p:grpSpPr>
        <p:pic>
          <p:nvPicPr>
            <p:cNvPr id="57" name="image7.jpe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899" y="139698"/>
              <a:ext cx="4125529" cy="55007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" name="image3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2"/>
              <a:ext cx="4557329" cy="60595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0" name="Shape 60"/>
          <p:cNvSpPr/>
          <p:nvPr/>
        </p:nvSpPr>
        <p:spPr>
          <a:xfrm>
            <a:off x="5652037" y="2594623"/>
            <a:ext cx="6000116" cy="270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sz="3100">
                <a:solidFill>
                  <a:srgbClr val="51A7F9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-Magia es sacar a Dios de </a:t>
            </a:r>
            <a:endParaRPr sz="3100">
              <a:solidFill>
                <a:srgbClr val="51A7F9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 algn="l">
              <a:defRPr sz="1800"/>
            </a:pPr>
            <a:r>
              <a:rPr sz="3100">
                <a:solidFill>
                  <a:srgbClr val="51A7F9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un sombrero</a:t>
            </a:r>
            <a:endParaRPr sz="3100">
              <a:solidFill>
                <a:srgbClr val="51A7F9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 algn="l">
              <a:defRPr sz="1800"/>
            </a:pPr>
            <a:r>
              <a:rPr sz="3100">
                <a:solidFill>
                  <a:srgbClr val="0365C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-Abuelo,¿tu puedes sacar a Dios</a:t>
            </a:r>
            <a:endParaRPr sz="3100">
              <a:solidFill>
                <a:srgbClr val="0365C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 algn="l">
              <a:defRPr sz="1800"/>
            </a:pPr>
            <a:r>
              <a:rPr sz="3100">
                <a:solidFill>
                  <a:srgbClr val="0365C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de un sombrero?</a:t>
            </a:r>
            <a:endParaRPr sz="3100">
              <a:solidFill>
                <a:srgbClr val="0365C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/>
            </a:pPr>
            <a:endParaRPr sz="3100">
              <a:solidFill>
                <a:srgbClr val="0365C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 algn="r">
              <a:defRPr sz="1800"/>
            </a:pPr>
            <a:r>
              <a:rPr sz="1700">
                <a:latin typeface="Helvetica Light"/>
                <a:ea typeface="Helvetica Light"/>
                <a:cs typeface="Helvetica Light"/>
                <a:sym typeface="Helvetica Light"/>
              </a:rPr>
              <a:t>José Luis Márquez, 4 años</a:t>
            </a:r>
          </a:p>
        </p:txBody>
      </p:sp>
      <p:grpSp>
        <p:nvGrpSpPr>
          <p:cNvPr id="63" name="Group 63"/>
          <p:cNvGrpSpPr/>
          <p:nvPr/>
        </p:nvGrpSpPr>
        <p:grpSpPr>
          <a:xfrm>
            <a:off x="6677238" y="5559575"/>
            <a:ext cx="3070916" cy="4054057"/>
            <a:chOff x="0" y="0"/>
            <a:chExt cx="3070915" cy="4054056"/>
          </a:xfrm>
        </p:grpSpPr>
        <p:pic>
          <p:nvPicPr>
            <p:cNvPr id="61" name="image8.jpe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5900" y="139699"/>
              <a:ext cx="2639115" cy="34952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" name="image4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3070916" cy="40540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7"/>
          <p:cNvGrpSpPr/>
          <p:nvPr/>
        </p:nvGrpSpPr>
        <p:grpSpPr>
          <a:xfrm>
            <a:off x="4824964" y="842674"/>
            <a:ext cx="8378537" cy="6518855"/>
            <a:chOff x="0" y="0"/>
            <a:chExt cx="8378535" cy="6518854"/>
          </a:xfrm>
        </p:grpSpPr>
        <p:pic>
          <p:nvPicPr>
            <p:cNvPr id="65" name="image9.jpe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899" y="139699"/>
              <a:ext cx="7946737" cy="59600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" name="image5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8378537" cy="65188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8" name="Shape 68"/>
          <p:cNvSpPr/>
          <p:nvPr/>
        </p:nvSpPr>
        <p:spPr>
          <a:xfrm>
            <a:off x="1187296" y="5645148"/>
            <a:ext cx="49560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r>
              <a:rPr sz="3600"/>
              <a:t>   </a:t>
            </a:r>
          </a:p>
        </p:txBody>
      </p:sp>
      <p:sp>
        <p:nvSpPr>
          <p:cNvPr id="69" name="Shape 69"/>
          <p:cNvSpPr/>
          <p:nvPr/>
        </p:nvSpPr>
        <p:spPr>
          <a:xfrm>
            <a:off x="134552" y="3232149"/>
            <a:ext cx="5446947" cy="504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>
                <a:solidFill>
                  <a:srgbClr val="51A7F9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¿Dios es niño o niña?</a:t>
            </a:r>
            <a:endParaRPr>
              <a:solidFill>
                <a:srgbClr val="51A7F9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/>
            </a:pPr>
            <a:endParaRPr>
              <a:solidFill>
                <a:srgbClr val="51A7F9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/>
            </a:pPr>
            <a:endParaRPr>
              <a:solidFill>
                <a:srgbClr val="51A7F9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/>
            </a:pPr>
            <a:r>
              <a:rPr sz="3600">
                <a:solidFill>
                  <a:srgbClr val="F39019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¿Mami, a vos te tocó</a:t>
            </a:r>
            <a:endParaRPr>
              <a:solidFill>
                <a:srgbClr val="F39019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/>
            </a:pPr>
            <a:r>
              <a:rPr sz="3600">
                <a:solidFill>
                  <a:srgbClr val="F39019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la matanza del Niño Dios?</a:t>
            </a:r>
            <a:endParaRPr>
              <a:solidFill>
                <a:srgbClr val="F39019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/>
            </a:pPr>
            <a:endParaRPr>
              <a:solidFill>
                <a:srgbClr val="F39019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/>
            </a:pPr>
            <a:endParaRPr>
              <a:solidFill>
                <a:srgbClr val="F39019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/>
            </a:pPr>
            <a:r>
              <a:rPr sz="3600">
                <a:solidFill>
                  <a:srgbClr val="70BF41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Mami, cuando tu eras pequeñita, ¿quién era mi mami?</a:t>
            </a:r>
          </a:p>
        </p:txBody>
      </p:sp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365C0"/>
          </a:solidFill>
          <a:prstDash val="solid"/>
          <a:bevel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365C0"/>
          </a:solidFill>
          <a:prstDash val="solid"/>
          <a:bevel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365C0"/>
          </a:solidFill>
          <a:prstDash val="solid"/>
          <a:bevel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365C0"/>
          </a:solidFill>
          <a:prstDash val="solid"/>
          <a:bevel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