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iqr4+LaqLyPsVUI5X26pYxBOia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13" Type="http://schemas.openxmlformats.org/officeDocument/2006/relationships/viewProps" Target="viewProps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customschemas.google.com/relationships/presentationmetadata" Target="metadata" /><Relationship Id="rId5" Type="http://schemas.openxmlformats.org/officeDocument/2006/relationships/slide" Target="slides/slide3.xml" /><Relationship Id="rId15" Type="http://schemas.openxmlformats.org/officeDocument/2006/relationships/tableStyles" Target="tableStyles.xml" /><Relationship Id="rId4" Type="http://schemas.openxmlformats.org/officeDocument/2006/relationships/slide" Target="slides/slide2.xml" /><Relationship Id="rId14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dcec37c354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g1dcec37c354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" name="Google Shape;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" name="Google Shape;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" name="Google Shape;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dcec37c354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1dcec37c354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6"/>
          <p:cNvSpPr txBox="1">
            <a:spLocks noGrp="1"/>
          </p:cNvSpPr>
          <p:nvPr>
            <p:ph type="ctrTitle"/>
          </p:nvPr>
        </p:nvSpPr>
        <p:spPr>
          <a:xfrm>
            <a:off x="2208755" y="2918564"/>
            <a:ext cx="8613732" cy="1530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02E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202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ubTitle" idx="1"/>
          </p:nvPr>
        </p:nvSpPr>
        <p:spPr>
          <a:xfrm>
            <a:off x="2208755" y="4449416"/>
            <a:ext cx="8613732" cy="106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2592888" y="800361"/>
            <a:ext cx="8760912" cy="59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02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202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838200" y="800361"/>
            <a:ext cx="8760912" cy="59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02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202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dcec37c354_2_1"/>
          <p:cNvSpPr txBox="1">
            <a:spLocks noGrp="1"/>
          </p:cNvSpPr>
          <p:nvPr>
            <p:ph type="ctrTitle"/>
          </p:nvPr>
        </p:nvSpPr>
        <p:spPr>
          <a:xfrm>
            <a:off x="1958235" y="3620022"/>
            <a:ext cx="7235869" cy="1530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02E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9202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g1dcec37c354_2_1"/>
          <p:cNvSpPr txBox="1">
            <a:spLocks noGrp="1"/>
          </p:cNvSpPr>
          <p:nvPr>
            <p:ph type="subTitle" idx="1"/>
          </p:nvPr>
        </p:nvSpPr>
        <p:spPr>
          <a:xfrm>
            <a:off x="1958234" y="5150874"/>
            <a:ext cx="7235869" cy="106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dcec37c354_2_4"/>
          <p:cNvSpPr txBox="1">
            <a:spLocks noGrp="1"/>
          </p:cNvSpPr>
          <p:nvPr>
            <p:ph type="title"/>
          </p:nvPr>
        </p:nvSpPr>
        <p:spPr>
          <a:xfrm>
            <a:off x="2592888" y="800361"/>
            <a:ext cx="8760912" cy="59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02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202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g1dcec37c354_2_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dcec37c354_2_7"/>
          <p:cNvSpPr txBox="1">
            <a:spLocks noGrp="1"/>
          </p:cNvSpPr>
          <p:nvPr>
            <p:ph type="title"/>
          </p:nvPr>
        </p:nvSpPr>
        <p:spPr>
          <a:xfrm>
            <a:off x="838200" y="800361"/>
            <a:ext cx="8760912" cy="59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02E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9202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g1dcec37c354_2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.png" /><Relationship Id="rId4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 /><Relationship Id="rId2" Type="http://schemas.openxmlformats.org/officeDocument/2006/relationships/slideLayout" Target="../slideLayouts/slideLayout5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4.png" /><Relationship Id="rId5" Type="http://schemas.openxmlformats.org/officeDocument/2006/relationships/theme" Target="../theme/theme2.xml" /><Relationship Id="rId4" Type="http://schemas.openxmlformats.org/officeDocument/2006/relationships/slideLayout" Target="../slideLayouts/slideLayout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Relationship Id="rId4" Type="http://schemas.openxmlformats.org/officeDocument/2006/relationships/image" Target="../media/image7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3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dcec37c354_2_11"/>
          <p:cNvSpPr txBox="1">
            <a:spLocks noGrp="1"/>
          </p:cNvSpPr>
          <p:nvPr>
            <p:ph type="ctrTitle"/>
          </p:nvPr>
        </p:nvSpPr>
        <p:spPr>
          <a:xfrm>
            <a:off x="1882025" y="4348250"/>
            <a:ext cx="7822800" cy="13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9202E"/>
              </a:buClr>
              <a:buSzPts val="4000"/>
              <a:buFont typeface="Arial"/>
              <a:buNone/>
            </a:pPr>
            <a:r>
              <a:rPr lang="en-US" sz="3400"/>
              <a:t>Proyección del Calendario para el período de gestión de episodios de calidad del aire en el Valle de Aburrá</a:t>
            </a:r>
            <a:endParaRPr sz="34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02E"/>
              </a:buClr>
              <a:buSzPts val="4000"/>
              <a:buFont typeface="Arial"/>
              <a:buNone/>
            </a:pPr>
            <a:endParaRPr sz="3400"/>
          </a:p>
        </p:txBody>
      </p:sp>
      <p:sp>
        <p:nvSpPr>
          <p:cNvPr id="31" name="Google Shape;31;g1dcec37c354_2_11"/>
          <p:cNvSpPr txBox="1">
            <a:spLocks noGrp="1"/>
          </p:cNvSpPr>
          <p:nvPr>
            <p:ph type="subTitle" idx="1"/>
          </p:nvPr>
        </p:nvSpPr>
        <p:spPr>
          <a:xfrm>
            <a:off x="2034434" y="5455674"/>
            <a:ext cx="72360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3200" b="1">
                <a:solidFill>
                  <a:schemeClr val="lt1"/>
                </a:solidFill>
              </a:rPr>
              <a:t>Primer semestre del 2023</a:t>
            </a:r>
            <a:endParaRPr sz="3200" b="1">
              <a:solidFill>
                <a:schemeClr val="lt1"/>
              </a:solidFill>
            </a:endParaRPr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1242000" y="1348100"/>
            <a:ext cx="4751400" cy="3905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838200" y="457201"/>
            <a:ext cx="87609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02E"/>
              </a:buClr>
              <a:buSzPts val="2800"/>
              <a:buFont typeface="Arial"/>
              <a:buNone/>
            </a:pPr>
            <a:r>
              <a:rPr lang="en-US" b="1"/>
              <a:t>Condiciones actuales</a:t>
            </a:r>
            <a:endParaRPr b="1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02E"/>
              </a:buClr>
              <a:buSzPts val="2800"/>
              <a:buFont typeface="Arial"/>
              <a:buNone/>
            </a:pPr>
            <a:endParaRPr sz="300" b="1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02E"/>
              </a:buClr>
              <a:buSzPts val="2800"/>
              <a:buFont typeface="Arial"/>
              <a:buNone/>
            </a:pPr>
            <a:r>
              <a:rPr lang="en-US" sz="2200"/>
              <a:t>Precipitación y ubicación de posibles incendios</a:t>
            </a:r>
            <a:endParaRPr sz="2200"/>
          </a:p>
        </p:txBody>
      </p:sp>
      <p:sp>
        <p:nvSpPr>
          <p:cNvPr id="38" name="Google Shape;38;p11"/>
          <p:cNvSpPr txBox="1"/>
          <p:nvPr/>
        </p:nvSpPr>
        <p:spPr>
          <a:xfrm>
            <a:off x="1037225" y="5702925"/>
            <a:ext cx="99312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registros de precipitación muestran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leve incremento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los acumulados de lluvia para la región norte de Colombia y Venezuela en los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primeros días del mes de enero de 2023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comparados con el mes de diciembre de 2022.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 otra parte, el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número de puntos calientes asociados a incendios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 cobertura vegetal se mantiene cercano a la media multianual.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11"/>
          <p:cNvSpPr txBox="1"/>
          <p:nvPr/>
        </p:nvSpPr>
        <p:spPr>
          <a:xfrm>
            <a:off x="1777525" y="4945875"/>
            <a:ext cx="3350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a 31 de enero de 2023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1"/>
          <p:cNvSpPr txBox="1"/>
          <p:nvPr/>
        </p:nvSpPr>
        <p:spPr>
          <a:xfrm>
            <a:off x="6987202" y="4945875"/>
            <a:ext cx="3350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a 13 de febrero 2023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1"/>
          <p:cNvSpPr/>
          <p:nvPr/>
        </p:nvSpPr>
        <p:spPr>
          <a:xfrm>
            <a:off x="6286550" y="1348100"/>
            <a:ext cx="4751400" cy="3905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1"/>
          <p:cNvSpPr txBox="1"/>
          <p:nvPr/>
        </p:nvSpPr>
        <p:spPr>
          <a:xfrm>
            <a:off x="780650" y="5309013"/>
            <a:ext cx="10167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 </a:t>
            </a:r>
            <a:r>
              <a:rPr lang="en-US" sz="1000" b="1"/>
              <a:t>1</a:t>
            </a: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Precipitación y puntos calientes para la región norte de Suramérica durante el mes de enero de 2023 y los primeros 13 días de febrero de 2023.</a:t>
            </a: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1" descr="Map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88107" y="1414150"/>
            <a:ext cx="4563840" cy="353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1" descr="Map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2384" y="1445713"/>
            <a:ext cx="4563840" cy="353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838200" y="457201"/>
            <a:ext cx="87609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02E"/>
              </a:buClr>
              <a:buSzPts val="2800"/>
              <a:buFont typeface="Arial"/>
              <a:buNone/>
            </a:pPr>
            <a:r>
              <a:rPr lang="en-US" b="1"/>
              <a:t>Condiciones actuales</a:t>
            </a:r>
            <a:endParaRPr b="1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02E"/>
              </a:buClr>
              <a:buSzPts val="2800"/>
              <a:buFont typeface="Arial"/>
              <a:buNone/>
            </a:pPr>
            <a:endParaRPr sz="300" b="1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02E"/>
              </a:buClr>
              <a:buSzPts val="2800"/>
              <a:buFont typeface="Arial"/>
              <a:buNone/>
            </a:pPr>
            <a:r>
              <a:rPr lang="en-US" sz="2200"/>
              <a:t>Ciclo anual de posibles incendios</a:t>
            </a:r>
            <a:endParaRPr sz="2200"/>
          </a:p>
        </p:txBody>
      </p:sp>
      <p:sp>
        <p:nvSpPr>
          <p:cNvPr id="50" name="Google Shape;50;p4"/>
          <p:cNvSpPr txBox="1"/>
          <p:nvPr/>
        </p:nvSpPr>
        <p:spPr>
          <a:xfrm>
            <a:off x="780650" y="5744115"/>
            <a:ext cx="1018777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•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variación del número de puntos calientes para lo que va corrido del 2023 muestra un aumento en la cantidad de posibles incendios para los últimos días del mes de enero y los primeros del mes de febrero.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 txBox="1"/>
          <p:nvPr/>
        </p:nvSpPr>
        <p:spPr>
          <a:xfrm>
            <a:off x="780650" y="5309013"/>
            <a:ext cx="1016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 </a:t>
            </a:r>
            <a:r>
              <a:rPr lang="en-US" sz="1000" b="1"/>
              <a:t>2</a:t>
            </a: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Variación del número de puntos calientes en la region noreste de Colombia y Venezuela para los años 2018 a 2023. Se muestra el primer semester dado que es el período en el que se presentan las variaciones significativas.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4" descr="Gráfico, Histogram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5975" y="1686390"/>
            <a:ext cx="5613700" cy="355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838200" y="800361"/>
            <a:ext cx="8760912" cy="59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202E"/>
              </a:buClr>
              <a:buSzPts val="2800"/>
              <a:buFont typeface="Arial"/>
              <a:buNone/>
            </a:pPr>
            <a:r>
              <a:rPr lang="en-US" b="1"/>
              <a:t>Calendario proyectado primer semestre 2023</a:t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699000" y="1602800"/>
            <a:ext cx="49083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comportamiento anual de las concentraciones de PM2.5 en el Valle de Aburrá 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hace necesario proyectar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un calendario de las posibles afectaciones a la calidad de aire del primer semestre del año 2023, fundamentado en el análisis de las condiciones climáticas actuales y futuras, y de los registros históricos del material particulado en la región.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22605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calendario indica que las semanas entre el 6 y el 25 de marzo de 2022 existirá una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probabilidad alta de que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cinco o más estaciones poblacionales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presenten Índice de Calidad de Aire Dañino para Grupos Sensibles (ICA Naranja), y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probabilidad media-baja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en 5 o más estaciones poblacionales se reporte concentraciones de calidad de aire Dañinas para la Salud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(ICA rojo)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0" lvl="0" indent="-22605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 otra parte, las semanas del 20 al 28 de febrero, 1 al 4 de marzo, y 27 al 31 de marzo tendrán una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probabilidad media de que cinco o más estaciones poblacionales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presenten ICA Naranja y 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probabilidad baja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5 o más estaciones se registre </a:t>
            </a: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ICA rojo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7300" y="1686348"/>
            <a:ext cx="5644724" cy="414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6009800" y="5829100"/>
            <a:ext cx="5093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 </a:t>
            </a:r>
            <a:r>
              <a:rPr lang="en-US" sz="1000" b="1"/>
              <a:t>3</a:t>
            </a:r>
            <a:r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Calendario proyectado para el primer periodo de gestión de episodios de Calidad de Aire en el año 2023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5</Slides>
  <Notes>5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7" baseType="lpstr">
      <vt:lpstr>Tema de Office</vt:lpstr>
      <vt:lpstr>Tema de Office</vt:lpstr>
      <vt:lpstr>Proyección del Calendario para el período de gestión de episodios de calidad del aire en el Valle de Aburrá </vt:lpstr>
      <vt:lpstr>Condiciones actuales  Precipitación y ubicación de posibles incendios</vt:lpstr>
      <vt:lpstr>Condiciones actuales  Ciclo anual de posibles incendios</vt:lpstr>
      <vt:lpstr>Calendario proyectado primer semestre 2023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Proyección del Calendario para el período de gestión de episodios de calidad del aire en el Valle de Aburrá </dc:title>
  <dc:creator>Elizabeth Betancur Arboleda</dc:creator>
  <cp:lastModifiedBy>Paula Andrea Palacio Agudelo</cp:lastModifiedBy>
  <cp:revision>1</cp:revision>
  <dcterms:created xsi:type="dcterms:W3CDTF">2021-10-04T14:05:04Z</dcterms:created>
  <dcterms:modified xsi:type="dcterms:W3CDTF">2023-02-15T14:40:28Z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0x010100FA151D7ED95E15479EA1253F380D7B04</vt:lpwstr>
  </property>
</Properties>
</file>